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9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4464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4464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4464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343400"/>
            <a:ext cx="5583238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4464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28600" y="17526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60d: </a:t>
            </a:r>
            <a:r>
              <a:rPr lang="en-US" sz="2800" dirty="0" smtClean="0"/>
              <a:t>¿Se </a:t>
            </a:r>
            <a:r>
              <a:rPr lang="en-US" sz="2800" dirty="0" err="1" smtClean="0"/>
              <a:t>casan</a:t>
            </a:r>
            <a:r>
              <a:rPr lang="en-US" sz="2800" dirty="0" smtClean="0"/>
              <a:t> Rosario y </a:t>
            </a:r>
            <a:r>
              <a:rPr lang="en-US" sz="2800" dirty="0" err="1" smtClean="0"/>
              <a:t>Paco</a:t>
            </a:r>
            <a:r>
              <a:rPr lang="en-US" sz="2800" dirty="0" smtClean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LA MISMA LUNA(2009)</a:t>
            </a:r>
          </a:p>
          <a:p>
            <a:r>
              <a:rPr lang="en-US" sz="2800" dirty="0" smtClean="0"/>
              <a:t>You will be watching LA MISMA LUNA and take active notes in your notebook. </a:t>
            </a:r>
            <a:r>
              <a:rPr lang="en-US" sz="2800" i="1" dirty="0" smtClean="0"/>
              <a:t>(49:02)</a:t>
            </a:r>
            <a:endParaRPr lang="en-US" sz="2800" dirty="0" smtClean="0"/>
          </a:p>
          <a:p>
            <a:endParaRPr lang="en-US" sz="2800" i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60d:</a:t>
            </a:r>
            <a:r>
              <a:rPr lang="en-US" sz="2800" dirty="0" smtClean="0"/>
              <a:t> </a:t>
            </a:r>
            <a:r>
              <a:rPr lang="en-US" sz="2800" dirty="0"/>
              <a:t>Complete </a:t>
            </a:r>
            <a:r>
              <a:rPr lang="en-US" sz="2800" dirty="0" smtClean="0"/>
              <a:t>p. 1 (#9), p.2 (#5, 7-8), </a:t>
            </a:r>
            <a:r>
              <a:rPr lang="en-US" sz="2800" dirty="0"/>
              <a:t>p. 3 </a:t>
            </a:r>
            <a:r>
              <a:rPr lang="en-US" sz="2800" dirty="0" smtClean="0"/>
              <a:t>(9-15</a:t>
            </a:r>
            <a:r>
              <a:rPr lang="en-US" sz="2800" dirty="0" smtClean="0"/>
              <a:t>), </a:t>
            </a:r>
            <a:r>
              <a:rPr lang="en-US" sz="2800" dirty="0"/>
              <a:t>p. </a:t>
            </a:r>
            <a:r>
              <a:rPr lang="en-US" sz="2800" dirty="0" smtClean="0"/>
              <a:t>5 </a:t>
            </a:r>
            <a:r>
              <a:rPr lang="en-US" sz="2800" dirty="0" smtClean="0"/>
              <a:t>(Paragraph 1 &amp; 2) </a:t>
            </a:r>
            <a:r>
              <a:rPr lang="en-US" sz="2800" dirty="0"/>
              <a:t>of the LA MISMA LUNA Activity Packet</a:t>
            </a:r>
            <a:endParaRPr lang="en-US" sz="2800" dirty="0" smtClean="0"/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601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</a:t>
            </a:r>
            <a:r>
              <a:rPr lang="en-US" dirty="0" smtClean="0">
                <a:solidFill>
                  <a:srgbClr val="0070C0"/>
                </a:solidFill>
              </a:rPr>
              <a:t>30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de </a:t>
            </a:r>
            <a:r>
              <a:rPr lang="en-US" dirty="0" err="1" smtClean="0">
                <a:solidFill>
                  <a:srgbClr val="0070C0"/>
                </a:solidFill>
              </a:rPr>
              <a:t>marzo</a:t>
            </a:r>
            <a:r>
              <a:rPr lang="en-US" dirty="0" smtClean="0">
                <a:solidFill>
                  <a:srgbClr val="0070C0"/>
                </a:solidFill>
              </a:rPr>
              <a:t> del 2016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47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9805</TotalTime>
  <Words>79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601 La fecha es el 30 de marzo del 2016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62</cp:revision>
  <cp:lastPrinted>2016-03-29T19:49:36Z</cp:lastPrinted>
  <dcterms:created xsi:type="dcterms:W3CDTF">2014-05-12T21:03:23Z</dcterms:created>
  <dcterms:modified xsi:type="dcterms:W3CDTF">2016-03-30T16:57:42Z</dcterms:modified>
</cp:coreProperties>
</file>